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202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1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5313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696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75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765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4258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3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268760"/>
            <a:ext cx="3456384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509120"/>
            <a:ext cx="8208912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Рання ранкова</a:t>
            </a:r>
            <a:br>
              <a:rPr lang="en-US" sz="4800" i="1" dirty="0">
                <a:latin typeface="Georgia" panose="02040502050405020303" pitchFamily="18" charset="0"/>
              </a:rPr>
            </a:br>
            <a:r>
              <a:rPr lang="uk-UA" sz="4800" i="1" dirty="0">
                <a:latin typeface="Georgia" panose="02040502050405020303" pitchFamily="18" charset="0"/>
              </a:rPr>
              <a:t>хвала Богові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276872"/>
            <a:ext cx="878497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Я буду Тебе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вихваляти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о Господи,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я буду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співати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ЧОЛОВІКАМИ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міста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06732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Помилуй мене,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милосердний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Боже, помилуй мене,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до Тебе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вдається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душа моя, і в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крил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сховаюсь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аж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поки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нещастя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мине!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5496" y="2060848"/>
            <a:ext cx="9108504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Я кличу до Бога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до Бога,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вислухає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та чинить для мене добро.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679660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060848"/>
            <a:ext cx="8928992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пошле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з небес і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врятує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мене,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поганьбить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того, </a:t>
            </a:r>
          </a:p>
          <a:p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чатує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на мене. </a:t>
            </a: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пошле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Свою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милість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та правду Свою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57350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47971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на душу мою.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Знаходжуся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левів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ЧОЛОВІКІВ -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супротивників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людських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синів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пожирають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їхні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зуби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спис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той та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стріли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їхній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язик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гострий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меч.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9153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276872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Піднесися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ж,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праведний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Боже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над небо, 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могутня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осяйна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слава Твоя над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всією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землею!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90618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492896"/>
            <a:ext cx="8928992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Супротивники приготовили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пастку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стіп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душу мою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нахилили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ЧОЛОВІКИ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викопали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вовчу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яму для мене, і попадали в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неї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самі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67300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серце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зміцнилося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Боже,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відкупляє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зміцнилося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серце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я буду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співати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славити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Тебе!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261599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420888"/>
            <a:ext cx="889248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Збудися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хвало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моя,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пробудися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арфо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цитро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я буду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будити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досвітню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зорю! 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9394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286</Words>
  <Application>Microsoft Office PowerPoint</Application>
  <PresentationFormat>Екран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57 </vt:lpstr>
      <vt:lpstr>ПСАЛОМ 57:2 </vt:lpstr>
      <vt:lpstr>ПСАЛОМ 57:3 </vt:lpstr>
      <vt:lpstr>ПСАЛОМ 57:4 </vt:lpstr>
      <vt:lpstr>ПСАЛОМ 57:5 </vt:lpstr>
      <vt:lpstr>ПСАЛОМ 57:6 </vt:lpstr>
      <vt:lpstr>ПСАЛОМ 57:7 </vt:lpstr>
      <vt:lpstr>ПСАЛОМ 57:8 </vt:lpstr>
      <vt:lpstr>ПСАЛОМ 57:9 </vt:lpstr>
      <vt:lpstr>ПСАЛОМ 57:10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166</cp:revision>
  <dcterms:created xsi:type="dcterms:W3CDTF">2011-03-25T18:27:23Z</dcterms:created>
  <dcterms:modified xsi:type="dcterms:W3CDTF">2021-06-13T16:43:40Z</dcterms:modified>
</cp:coreProperties>
</file>